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  <p:sldMasterId id="2147483685" r:id="rId2"/>
    <p:sldMasterId id="2147483701" r:id="rId3"/>
  </p:sldMasterIdLst>
  <p:notesMasterIdLst>
    <p:notesMasterId r:id="rId13"/>
  </p:notesMasterIdLst>
  <p:sldIdLst>
    <p:sldId id="256" r:id="rId4"/>
    <p:sldId id="275" r:id="rId5"/>
    <p:sldId id="277" r:id="rId6"/>
    <p:sldId id="266" r:id="rId7"/>
    <p:sldId id="267" r:id="rId8"/>
    <p:sldId id="278" r:id="rId9"/>
    <p:sldId id="269" r:id="rId10"/>
    <p:sldId id="270" r:id="rId11"/>
    <p:sldId id="271" r:id="rId12"/>
  </p:sldIdLst>
  <p:sldSz cx="18288000" cy="10287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838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838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838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838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838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838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838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838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838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240" userDrawn="1">
          <p15:clr>
            <a:srgbClr val="747775"/>
          </p15:clr>
        </p15:guide>
        <p15:guide id="2" pos="5760" userDrawn="1">
          <p15:clr>
            <a:srgbClr val="747775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920C947-8DC3-DD59-6C44-FB8233F7C45D}" name="Bob Bridges" initials="BB" userId="S::bob@bobbridges.ca::00d52f93-d468-4f6b-a40a-db44fcbfe21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CB4C3F00-DB0D-4CC5-90A4-B7BD1A7C5C33}">
  <a:tblStyle styleId="{CB4C3F00-DB0D-4CC5-90A4-B7BD1A7C5C33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460" autoAdjust="0"/>
    <p:restoredTop sz="86977" autoAdjust="0"/>
  </p:normalViewPr>
  <p:slideViewPr>
    <p:cSldViewPr snapToGrid="0">
      <p:cViewPr varScale="1">
        <p:scale>
          <a:sx n="52" d="100"/>
          <a:sy n="52" d="100"/>
        </p:scale>
        <p:origin x="1896" y="84"/>
      </p:cViewPr>
      <p:guideLst>
        <p:guide orient="horz" pos="3240"/>
        <p:guide pos="57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9" d="100"/>
          <a:sy n="79" d="100"/>
        </p:scale>
        <p:origin x="3058" y="43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18" Type="http://schemas.microsoft.com/office/2018/10/relationships/authors" Target="author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838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838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838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838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838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838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838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838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838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" name="Google Shape;5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r>
              <a:rPr lang="en-CA" b="1"/>
              <a:t>Include your 300 word (max) summary below the line:</a:t>
            </a:r>
          </a:p>
          <a:p>
            <a:pPr marL="158750" indent="0">
              <a:buNone/>
            </a:pPr>
            <a:endParaRPr lang="en-CA" b="1"/>
          </a:p>
          <a:p>
            <a:pPr marL="158750" indent="0">
              <a:buNone/>
            </a:pPr>
            <a:r>
              <a:rPr lang="en-CA" b="1"/>
              <a:t>----------------------------------------------------</a:t>
            </a:r>
          </a:p>
          <a:p>
            <a:pPr marL="158750" indent="0">
              <a:buNone/>
            </a:pPr>
            <a:endParaRPr lang="en-CA" b="1"/>
          </a:p>
          <a:p>
            <a:pPr marL="158750" indent="0">
              <a:buNone/>
            </a:pPr>
            <a:endParaRPr lang="en-CA" b="1"/>
          </a:p>
          <a:p>
            <a:pPr marL="158750" indent="0">
              <a:buNone/>
            </a:pPr>
            <a:endParaRPr lang="en-CA" b="1"/>
          </a:p>
          <a:p>
            <a:pPr marL="158750" indent="0">
              <a:buNone/>
            </a:pPr>
            <a:endParaRPr lang="en-CA" b="1"/>
          </a:p>
          <a:p>
            <a:pPr marL="158750" indent="0">
              <a:buNone/>
            </a:pPr>
            <a:endParaRPr lang="en-CA" b="1"/>
          </a:p>
        </p:txBody>
      </p:sp>
    </p:spTree>
    <p:extLst>
      <p:ext uri="{BB962C8B-B14F-4D97-AF65-F5344CB8AC3E}">
        <p14:creationId xmlns:p14="http://schemas.microsoft.com/office/powerpoint/2010/main" val="38515085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>
          <a:extLst>
            <a:ext uri="{FF2B5EF4-FFF2-40B4-BE49-F238E27FC236}">
              <a16:creationId xmlns:a16="http://schemas.microsoft.com/office/drawing/2014/main" id="{A1333C52-821D-0CBF-30D5-8D023EFDBE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3ab75cdbe7a_1_34:notes">
            <a:extLst>
              <a:ext uri="{FF2B5EF4-FFF2-40B4-BE49-F238E27FC236}">
                <a16:creationId xmlns:a16="http://schemas.microsoft.com/office/drawing/2014/main" id="{612942B3-B3C9-74D9-3CDB-8D1A17FD337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3ab75cdbe7a_1_34:notes">
            <a:extLst>
              <a:ext uri="{FF2B5EF4-FFF2-40B4-BE49-F238E27FC236}">
                <a16:creationId xmlns:a16="http://schemas.microsoft.com/office/drawing/2014/main" id="{7FB573DF-EF73-E0D3-DD16-45FE728C640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lang="en-CA"/>
              <a:t>Image 5 (</a:t>
            </a:r>
            <a:r>
              <a:rPr lang="en-US"/>
              <a:t>Enter your 25 word narrative here)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62813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ab75cdbe7a_1_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3ab75cdbe7a_1_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lang="en-CA"/>
              <a:t>Image 6 </a:t>
            </a:r>
            <a:r>
              <a:rPr lang="en-US"/>
              <a:t>(Enter your 25 word narrative here)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3ab75cdbe7a_1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3ab75cdbe7a_1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/>
              <a:t>Image 7 (Enter your 30 word narrative here)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>
          <a:extLst>
            <a:ext uri="{FF2B5EF4-FFF2-40B4-BE49-F238E27FC236}">
              <a16:creationId xmlns:a16="http://schemas.microsoft.com/office/drawing/2014/main" id="{014259F3-CBA3-8096-1791-EE7F7A8E4B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3ab75cdbe7a_1_49:notes">
            <a:extLst>
              <a:ext uri="{FF2B5EF4-FFF2-40B4-BE49-F238E27FC236}">
                <a16:creationId xmlns:a16="http://schemas.microsoft.com/office/drawing/2014/main" id="{8F929B8D-5415-0FD7-C7F7-57DCF10B730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3ab75cdbe7a_1_49:notes">
            <a:extLst>
              <a:ext uri="{FF2B5EF4-FFF2-40B4-BE49-F238E27FC236}">
                <a16:creationId xmlns:a16="http://schemas.microsoft.com/office/drawing/2014/main" id="{784B821E-F858-FBDE-9CF5-F7A48A68A03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/>
              <a:t>Image 8 (Enter your 30 word narrative here)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993535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3ab75cdbe7a_1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3ab75cdbe7a_1_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lang="en-CA"/>
              <a:t>Image 9 </a:t>
            </a:r>
            <a:r>
              <a:rPr lang="en-US"/>
              <a:t>(Enter your 25 word narrative here)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ab75cdbe7a_1_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3ab75cdbe7a_1_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lang="en-CA"/>
              <a:t>Image 10 </a:t>
            </a:r>
            <a:r>
              <a:rPr lang="en-US"/>
              <a:t>(Enter your 25 word narrative here)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3ab75cdbe7a_1_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" name="Google Shape;135;g3ab75cdbe7a_1_7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2B5F18-A176-748E-A2E5-C484FE6375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0" y="1682750"/>
            <a:ext cx="13716000" cy="35814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F169C3-1333-4FE8-7942-ED111F748D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86000" y="5403853"/>
            <a:ext cx="13716000" cy="2482850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1BCA6E-A352-5117-7071-47A9EB8AA2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704DC-4831-4092-98A1-3E8938A67AE4}" type="datetimeFigureOut">
              <a:rPr lang="en-CA" smtClean="0"/>
              <a:t>12/11/25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6D8E2B-0F7E-A7FA-09F1-E54E22D7F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2D5187-FD65-7D9B-258D-84BF72BE5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9E39B-A3F5-4749-B91E-9F36E6153DE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593504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7CD8CB-E583-C2F5-D99A-9FDDF751A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99AC76-8B4E-67F4-2ECF-4FD883F184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6FE0D6-3D9E-56E5-1EBC-66023BB2B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704DC-4831-4092-98A1-3E8938A67AE4}" type="datetimeFigureOut">
              <a:rPr lang="en-CA" smtClean="0"/>
              <a:t>12/11/25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EE95A5-DC24-3771-180C-DBC049FA7F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0711A3-5DA2-54FC-ACFD-3046A062A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9E39B-A3F5-4749-B91E-9F36E6153DE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19024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31D2336-8C89-CC0E-952B-EDDB7EA9F9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13087353" y="549279"/>
            <a:ext cx="3943350" cy="871537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8FB8DA-076F-D278-DFF1-6464AB1175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257303" y="549279"/>
            <a:ext cx="11525250" cy="871537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B85111-2D1D-9E20-DBCE-EECB285111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704DC-4831-4092-98A1-3E8938A67AE4}" type="datetimeFigureOut">
              <a:rPr lang="en-CA" smtClean="0"/>
              <a:t>12/11/25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6D67E7-959F-67B3-2E0E-B11DECB778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CFBB93-88FC-2B2F-5029-9E20AC82C7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9E39B-A3F5-4749-B91E-9F36E6153DE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323059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1683545"/>
            <a:ext cx="13716000" cy="3581400"/>
          </a:xfrm>
        </p:spPr>
        <p:txBody>
          <a:bodyPr anchor="b"/>
          <a:lstStyle>
            <a:lvl1pPr algn="ctr">
              <a:defRPr sz="9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0" y="5403057"/>
            <a:ext cx="13716000" cy="2483643"/>
          </a:xfrm>
        </p:spPr>
        <p:txBody>
          <a:bodyPr/>
          <a:lstStyle>
            <a:lvl1pPr marL="0" indent="0" algn="ctr">
              <a:buNone/>
              <a:defRPr sz="36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81614035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59176875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7775" y="2564608"/>
            <a:ext cx="15773400" cy="4279106"/>
          </a:xfrm>
        </p:spPr>
        <p:txBody>
          <a:bodyPr anchor="b"/>
          <a:lstStyle>
            <a:lvl1pPr>
              <a:defRPr sz="9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47775" y="6884195"/>
            <a:ext cx="15773400" cy="2250281"/>
          </a:xfrm>
        </p:spPr>
        <p:txBody>
          <a:bodyPr/>
          <a:lstStyle>
            <a:lvl1pPr marL="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1pPr>
            <a:lvl2pPr marL="685800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2pPr>
            <a:lvl3pPr marL="13716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3pPr>
            <a:lvl4pPr marL="2057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4pPr>
            <a:lvl5pPr marL="27432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5pPr>
            <a:lvl6pPr marL="34290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6pPr>
            <a:lvl7pPr marL="41148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7pPr>
            <a:lvl8pPr marL="4800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8pPr>
            <a:lvl9pPr marL="5486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31442027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738438"/>
            <a:ext cx="7772400" cy="65270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258300" y="2738438"/>
            <a:ext cx="7772400" cy="65270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64301792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82" y="547688"/>
            <a:ext cx="15773400" cy="198834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9683" y="2521745"/>
            <a:ext cx="7736681" cy="1235868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9683" y="3757613"/>
            <a:ext cx="7736681" cy="55268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258300" y="2521745"/>
            <a:ext cx="7774782" cy="1235868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258300" y="3757613"/>
            <a:ext cx="7774782" cy="55268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96468456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67521087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plicant For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6B8B5BEA-22D3-4B78-5C9A-50593CC6C69E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729424" y="4686300"/>
            <a:ext cx="10629900" cy="1076326"/>
          </a:xfrm>
        </p:spPr>
        <p:txBody>
          <a:bodyPr>
            <a:normAutofit/>
          </a:bodyPr>
          <a:lstStyle>
            <a:lvl1pPr>
              <a:buNone/>
              <a:defRPr sz="4000"/>
            </a:lvl1pPr>
          </a:lstStyle>
          <a:p>
            <a:pPr lvl="0"/>
            <a:r>
              <a:rPr lang="en-US"/>
              <a:t>Enter Submitter’s Name</a:t>
            </a:r>
            <a:endParaRPr lang="en-CA"/>
          </a:p>
        </p:txBody>
      </p:sp>
      <p:sp>
        <p:nvSpPr>
          <p:cNvPr id="10" name="Content Placeholder 8">
            <a:extLst>
              <a:ext uri="{FF2B5EF4-FFF2-40B4-BE49-F238E27FC236}">
                <a16:creationId xmlns:a16="http://schemas.microsoft.com/office/drawing/2014/main" id="{82B5060C-0873-4DCE-8FC1-0121D8B5EC8A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5729424" y="6428635"/>
            <a:ext cx="10629900" cy="1076326"/>
          </a:xfrm>
        </p:spPr>
        <p:txBody>
          <a:bodyPr/>
          <a:lstStyle>
            <a:lvl1pPr>
              <a:buNone/>
              <a:defRPr sz="4000"/>
            </a:lvl1pPr>
          </a:lstStyle>
          <a:p>
            <a:pPr lvl="0"/>
            <a:r>
              <a:rPr lang="en-US"/>
              <a:t>Enter Project Name</a:t>
            </a:r>
            <a:endParaRPr lang="en-CA"/>
          </a:p>
        </p:txBody>
      </p:sp>
      <p:pic>
        <p:nvPicPr>
          <p:cNvPr id="12" name="Picture 11" descr="A yellow and orange squares&#10;&#10;AI-generated content may be incorrect.">
            <a:extLst>
              <a:ext uri="{FF2B5EF4-FFF2-40B4-BE49-F238E27FC236}">
                <a16:creationId xmlns:a16="http://schemas.microsoft.com/office/drawing/2014/main" id="{822103DE-8D39-CBFF-960A-4F8DBEBE86A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3439"/>
          <a:stretch>
            <a:fillRect/>
          </a:stretch>
        </p:blipFill>
        <p:spPr>
          <a:xfrm>
            <a:off x="1874519" y="-44333"/>
            <a:ext cx="14484805" cy="3781426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399DF5EA-08DD-F954-FA35-179A6A7664D0}"/>
              </a:ext>
            </a:extLst>
          </p:cNvPr>
          <p:cNvSpPr txBox="1"/>
          <p:nvPr userDrawn="1"/>
        </p:nvSpPr>
        <p:spPr>
          <a:xfrm>
            <a:off x="8534400" y="1181100"/>
            <a:ext cx="2890535" cy="5290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/>
              <a:t>Applicant Details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4E940FA-AADC-AB61-5770-70EEF8CDA598}"/>
              </a:ext>
            </a:extLst>
          </p:cNvPr>
          <p:cNvSpPr txBox="1"/>
          <p:nvPr userDrawn="1"/>
        </p:nvSpPr>
        <p:spPr>
          <a:xfrm>
            <a:off x="2514600" y="4686300"/>
            <a:ext cx="2895600" cy="40228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CA"/>
              <a:t>Name:</a:t>
            </a:r>
          </a:p>
          <a:p>
            <a:pPr algn="r"/>
            <a:endParaRPr lang="en-CA"/>
          </a:p>
          <a:p>
            <a:pPr algn="r"/>
            <a:endParaRPr lang="en-CA"/>
          </a:p>
          <a:p>
            <a:pPr algn="r"/>
            <a:endParaRPr lang="en-CA"/>
          </a:p>
          <a:p>
            <a:pPr algn="r"/>
            <a:r>
              <a:rPr lang="en-CA"/>
              <a:t>Project:</a:t>
            </a:r>
          </a:p>
          <a:p>
            <a:pPr algn="r"/>
            <a:endParaRPr lang="en-CA"/>
          </a:p>
          <a:p>
            <a:pPr algn="r"/>
            <a:endParaRPr lang="en-CA"/>
          </a:p>
          <a:p>
            <a:pPr algn="r"/>
            <a:endParaRPr lang="en-CA"/>
          </a:p>
          <a:p>
            <a:pPr algn="r"/>
            <a:r>
              <a:rPr lang="en-CA"/>
              <a:t>Category:</a:t>
            </a:r>
          </a:p>
        </p:txBody>
      </p:sp>
      <p:sp>
        <p:nvSpPr>
          <p:cNvPr id="16" name="Content Placeholder 8">
            <a:extLst>
              <a:ext uri="{FF2B5EF4-FFF2-40B4-BE49-F238E27FC236}">
                <a16:creationId xmlns:a16="http://schemas.microsoft.com/office/drawing/2014/main" id="{7A6914B9-8D73-017D-17B7-D6A9AE188D70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5729424" y="8085985"/>
            <a:ext cx="10629900" cy="1076326"/>
          </a:xfrm>
        </p:spPr>
        <p:txBody>
          <a:bodyPr/>
          <a:lstStyle>
            <a:lvl1pPr>
              <a:buFont typeface="Arial" panose="020B0604020202020204" pitchFamily="34" charset="0"/>
              <a:buNone/>
              <a:defRPr sz="4000"/>
            </a:lvl1pPr>
          </a:lstStyle>
          <a:p>
            <a:pPr lvl="0"/>
            <a:r>
              <a:rPr lang="en-US"/>
              <a:t>Enter Category Name</a:t>
            </a:r>
            <a:endParaRPr lang="en-CA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591CF51-24C0-C896-A02C-7BB3290EF275}"/>
              </a:ext>
            </a:extLst>
          </p:cNvPr>
          <p:cNvSpPr txBox="1"/>
          <p:nvPr userDrawn="1"/>
        </p:nvSpPr>
        <p:spPr>
          <a:xfrm>
            <a:off x="7291524" y="9342931"/>
            <a:ext cx="9144000" cy="4853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l" defTabSz="1371600" rtl="0" eaLnBrk="1" fontAlgn="auto" latinLnBrk="0" hangingPunct="1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CA" i="1">
                <a:solidFill>
                  <a:schemeClr val="bg1">
                    <a:lumMod val="50000"/>
                  </a:schemeClr>
                </a:solidFill>
              </a:rPr>
              <a:t>Interior, Outdoor, Controls, Energy, Experiential</a:t>
            </a:r>
          </a:p>
        </p:txBody>
      </p:sp>
    </p:spTree>
    <p:extLst>
      <p:ext uri="{BB962C8B-B14F-4D97-AF65-F5344CB8AC3E}">
        <p14:creationId xmlns:p14="http://schemas.microsoft.com/office/powerpoint/2010/main" val="377824042"/>
      </p:ext>
    </p:extLst>
  </p:cSld>
  <p:clrMapOvr>
    <a:masterClrMapping/>
  </p:clrMapOvr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83" y="685800"/>
            <a:ext cx="5898356" cy="240030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74782" y="1481138"/>
            <a:ext cx="9258300" cy="7310438"/>
          </a:xfrm>
        </p:spPr>
        <p:txBody>
          <a:bodyPr/>
          <a:lstStyle>
            <a:lvl1pPr>
              <a:defRPr sz="4800"/>
            </a:lvl1pPr>
            <a:lvl2pPr>
              <a:defRPr sz="42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59683" y="3086100"/>
            <a:ext cx="5898356" cy="5717382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98935340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E535F3-629C-02E2-C864-D3F6EE84CD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58273A-25FC-704B-B2EF-7B5E3E6C03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914CEC-747F-2CF7-465A-C37859D9B0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704DC-4831-4092-98A1-3E8938A67AE4}" type="datetimeFigureOut">
              <a:rPr lang="en-CA" smtClean="0"/>
              <a:t>12/11/25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AF4E0B-8903-9CF3-2CB4-C231B75907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4C91CC-A06A-7EBF-C369-2625B550C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9E39B-A3F5-4749-B91E-9F36E6153DE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1353714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83" y="685800"/>
            <a:ext cx="5898356" cy="240030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774782" y="1481138"/>
            <a:ext cx="9258300" cy="7310438"/>
          </a:xfrm>
        </p:spPr>
        <p:txBody>
          <a:bodyPr anchor="t"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59683" y="3086100"/>
            <a:ext cx="5898356" cy="5717382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50046347"/>
      </p:ext>
    </p:extLst>
  </p:cSld>
  <p:clrMapOvr>
    <a:masterClrMapping/>
  </p:clrMapOvr>
  <p:hf sldNum="0"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29573430"/>
      </p:ext>
    </p:extLst>
  </p:cSld>
  <p:clrMapOvr>
    <a:masterClrMapping/>
  </p:clrMapOvr>
  <p:hf sldNum="0"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087350" y="547688"/>
            <a:ext cx="3943350" cy="871775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547688"/>
            <a:ext cx="11601450" cy="871775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0288393"/>
      </p:ext>
    </p:extLst>
  </p:cSld>
  <p:clrMapOvr>
    <a:masterClrMapping/>
  </p:clrMapOvr>
  <p:hf sldNum="0"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userDrawn="1">
  <p:cSld name="Insert Photo">
    <p:bg>
      <p:bgRef idx="1001">
        <a:schemeClr val="bg1"/>
      </p:bgRef>
    </p:bg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0B62B80-47FA-BE1A-94EF-055D27CA56D9}"/>
              </a:ext>
            </a:extLst>
          </p:cNvPr>
          <p:cNvSpPr/>
          <p:nvPr userDrawn="1"/>
        </p:nvSpPr>
        <p:spPr>
          <a:xfrm>
            <a:off x="7185774" y="4681835"/>
            <a:ext cx="391645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>
                <a:ln w="0"/>
                <a:solidFill>
                  <a:schemeClr val="bg1">
                    <a:lumMod val="65000"/>
                    <a:lumOff val="3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Insert Photo</a:t>
            </a:r>
          </a:p>
        </p:txBody>
      </p:sp>
    </p:spTree>
    <p:extLst>
      <p:ext uri="{BB962C8B-B14F-4D97-AF65-F5344CB8AC3E}">
        <p14:creationId xmlns:p14="http://schemas.microsoft.com/office/powerpoint/2010/main" val="36993948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073815-C8C0-A766-0823-B52103B78E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0" y="1684338"/>
            <a:ext cx="13716000" cy="35814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825A59-ED43-A5DB-6E2C-7EFC129B6E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86000" y="5403850"/>
            <a:ext cx="13716000" cy="24828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7AD804-D118-31C7-CF1E-9C10C8F571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035DC-C43B-40C0-BCA1-D22A49F6EC4E}" type="datetimeFigureOut">
              <a:rPr lang="en-CA" smtClean="0"/>
              <a:t>12/11/25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312EDB-B375-7748-B7DF-8BFA1A0DD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F72DCF-B764-603A-D370-813D501BD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FB98E-8DDD-42D3-B56D-B63CFC591D6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4236973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9B84A2-9AC6-1359-4DE1-3241F74319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547688"/>
            <a:ext cx="15773400" cy="1989137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25CB7F-76BF-CEAD-7263-681C08388C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7300" y="2738438"/>
            <a:ext cx="15773400" cy="6527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E3653A-DCA9-93B0-D9E7-C0E1DD9BF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035DC-C43B-40C0-BCA1-D22A49F6EC4E}" type="datetimeFigureOut">
              <a:rPr lang="en-CA" smtClean="0"/>
              <a:t>12/11/25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D8DC6C-5738-6E34-E30E-AB86EEE44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A3069B-8774-CEAE-BDD7-BDBBFC55D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FB98E-8DDD-42D3-B56D-B63CFC591D6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9858944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809899-4FA5-095A-6BEC-278067F696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7775" y="2565400"/>
            <a:ext cx="15773400" cy="4278313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1F75FB-CBF4-ACD7-97B8-E1A24D4557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47775" y="6884988"/>
            <a:ext cx="15773400" cy="22494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FACAB5-896E-944A-8D7F-F8BE28324F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035DC-C43B-40C0-BCA1-D22A49F6EC4E}" type="datetimeFigureOut">
              <a:rPr lang="en-CA" smtClean="0"/>
              <a:t>12/11/25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15136B-2CA9-478A-EF81-D9072D9084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6D2ADF-5831-BB64-7044-8494ED620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FB98E-8DDD-42D3-B56D-B63CFC591D6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6510859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2DEB37-B27D-47F9-9A74-1834FF8FAC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547688"/>
            <a:ext cx="15773400" cy="1989137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5BB9B2-E106-86E2-257F-E40FEADD3E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57300" y="2738438"/>
            <a:ext cx="7810500" cy="6527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F35A4B-C5E4-16F8-7087-F849DEB18E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220200" y="2738438"/>
            <a:ext cx="7810500" cy="6527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491A33-BA1F-DCB4-3516-BE23321BB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035DC-C43B-40C0-BCA1-D22A49F6EC4E}" type="datetimeFigureOut">
              <a:rPr lang="en-CA" smtClean="0"/>
              <a:t>12/11/25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119733-2D76-A43D-B677-6A2F1DEE7F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B2305C-A8B7-2EEE-3889-981BA39DA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FB98E-8DDD-42D3-B56D-B63CFC591D6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2644569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EE2C98-E1E4-688D-74C4-654D7C7290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0475" y="547688"/>
            <a:ext cx="15773400" cy="1989137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F89515-7AD6-BC64-DA15-1123C78EA4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60475" y="2522538"/>
            <a:ext cx="7735888" cy="12350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123755-7068-AE82-89B6-0710789824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60475" y="3757613"/>
            <a:ext cx="7735888" cy="55276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288CC85-BE11-DCEE-3F36-D57CDC2B7F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258300" y="2522538"/>
            <a:ext cx="7775575" cy="12350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FFA17F9-AAC1-85FA-E3E3-04B6590494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9258300" y="3757613"/>
            <a:ext cx="7775575" cy="55276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F6D1558-461B-E2EE-3675-AC6CBF50CD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035DC-C43B-40C0-BCA1-D22A49F6EC4E}" type="datetimeFigureOut">
              <a:rPr lang="en-CA" smtClean="0"/>
              <a:t>12/11/25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D515E26-08DF-7F86-969A-9152D81B5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36662B6-84C7-06E6-3869-EB716A435D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FB98E-8DDD-42D3-B56D-B63CFC591D6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5807819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E188CB-681B-CA00-8A15-D04D728E6E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547688"/>
            <a:ext cx="15773400" cy="1989137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BB9E34E-75A0-D295-1D85-25D35BD82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035DC-C43B-40C0-BCA1-D22A49F6EC4E}" type="datetimeFigureOut">
              <a:rPr lang="en-CA" smtClean="0"/>
              <a:t>12/11/25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20B5B6F-E145-F0E8-FECD-93BCC72472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7488FF-FDE7-A970-B6B8-1F2C56818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FB98E-8DDD-42D3-B56D-B63CFC591D6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04866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560978-39AE-1A9F-2629-559C71801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7776" y="2565400"/>
            <a:ext cx="15773400" cy="427990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E21D7A-9952-B376-C1AB-817B9B51A4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47776" y="6883400"/>
            <a:ext cx="15773400" cy="2251076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62241E-36A7-7263-1188-13C8F293C7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704DC-4831-4092-98A1-3E8938A67AE4}" type="datetimeFigureOut">
              <a:rPr lang="en-CA" smtClean="0"/>
              <a:t>12/11/25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D33004-AC1C-B0C6-31DC-F536C6C9A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94F7CB-1385-5858-72A9-BAFA790AA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9E39B-A3F5-4749-B91E-9F36E6153DE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5025899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0085CC5-682D-A8A3-573F-6A29CDB33C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035DC-C43B-40C0-BCA1-D22A49F6EC4E}" type="datetimeFigureOut">
              <a:rPr lang="en-CA" smtClean="0"/>
              <a:t>12/11/25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DD0E326-340E-4F8C-05C0-6BED40A617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51EB18-D89E-AFCA-208D-89B262AC4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FB98E-8DDD-42D3-B56D-B63CFC591D6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6904632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B7D095-3A99-7DA6-1317-BCE8499A5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0475" y="685800"/>
            <a:ext cx="5897563" cy="24003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03749A-4AED-A633-0080-7A17915DC5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75575" y="1481138"/>
            <a:ext cx="9258300" cy="7310437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B6EF17-DB2D-A383-DFE9-AAE962B40B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60475" y="3086100"/>
            <a:ext cx="5897563" cy="57181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CAE2D0-183C-632F-17C3-833852989F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035DC-C43B-40C0-BCA1-D22A49F6EC4E}" type="datetimeFigureOut">
              <a:rPr lang="en-CA" smtClean="0"/>
              <a:t>12/11/25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C28058-E52F-F344-FBE9-8A71A4DA6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6610AD-7FF2-ADFC-48C5-B1F5B7112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FB98E-8DDD-42D3-B56D-B63CFC591D6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7099585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D413D7-0AFA-9095-9C31-E55DC8C1A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0475" y="685800"/>
            <a:ext cx="5897563" cy="24003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365EFEF-6242-FC04-0588-E4814F654F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775575" y="1481138"/>
            <a:ext cx="9258300" cy="73104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D49C78-8B19-B738-1C9F-8FE0205C82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60475" y="3086100"/>
            <a:ext cx="5897563" cy="57181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D32AFD-C515-A5E4-976C-BCEB4C3F28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035DC-C43B-40C0-BCA1-D22A49F6EC4E}" type="datetimeFigureOut">
              <a:rPr lang="en-CA" smtClean="0"/>
              <a:t>12/11/25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AC372A-CEDE-25D7-B663-841AE923B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D338B7-A871-7764-5544-42C4741913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FB98E-8DDD-42D3-B56D-B63CFC591D6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6912029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80A6B5-283A-5B1F-231C-2263F4ACD2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547688"/>
            <a:ext cx="15773400" cy="1989137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6315EB-DF47-94D4-ACAF-5DE89DC178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257300" y="2738438"/>
            <a:ext cx="15773400" cy="65278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AF749A-6C1C-2881-1727-B246815662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035DC-C43B-40C0-BCA1-D22A49F6EC4E}" type="datetimeFigureOut">
              <a:rPr lang="en-CA" smtClean="0"/>
              <a:t>12/11/25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521CA4-A28E-BFFA-035E-3851183111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DD04E3-4AB0-FC2F-CA09-6A0274B46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FB98E-8DDD-42D3-B56D-B63CFC591D6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3282843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E245950-B05E-662A-9FF7-E75C2F01D7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13087350" y="547688"/>
            <a:ext cx="3943350" cy="8718550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455ABB-0AF9-462B-1310-3F7525C2BD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257300" y="547688"/>
            <a:ext cx="11677650" cy="871855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CA2720-43C4-1B9C-E063-B3ABD1CC65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035DC-C43B-40C0-BCA1-D22A49F6EC4E}" type="datetimeFigureOut">
              <a:rPr lang="en-CA" smtClean="0"/>
              <a:t>12/11/25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3245F3-2AF0-B6E0-2B5C-DD661703E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A1EF23-36CC-3F6C-A429-F4822F995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FB98E-8DDD-42D3-B56D-B63CFC591D6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8253905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15187FC-B849-8EE3-AD69-04E2A3E751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Reated: </a:t>
            </a:r>
            <a:fld id="{903035DC-C43B-40C0-BCA1-D22A49F6EC4E}" type="datetimeFigureOut">
              <a:rPr lang="en-CA" smtClean="0"/>
              <a:pPr/>
              <a:t>12/11/25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0D35D4-BF5F-FAFB-BFEB-F3ED40C82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IES Ottawa Section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F9BBAE-4309-87A1-86DA-0AEC87702E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FB98E-8DDD-42D3-B56D-B63CFC591D64}" type="slidenum">
              <a:rPr lang="en-CA" smtClean="0"/>
              <a:t>‹#›</a:t>
            </a:fld>
            <a:endParaRPr lang="en-CA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8C19C12-8F37-D9BA-0ECA-8C1CD6D896C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348710" y="6027841"/>
            <a:ext cx="7654685" cy="751408"/>
          </a:xfrm>
          <a:prstGeom prst="rect">
            <a:avLst/>
          </a:prstGeom>
        </p:spPr>
        <p:txBody>
          <a:bodyPr anchor="ctr"/>
          <a:lstStyle>
            <a:lvl1pPr>
              <a:buNone/>
              <a:defRPr/>
            </a:lvl1pPr>
          </a:lstStyle>
          <a:p>
            <a:pPr lvl="0"/>
            <a:r>
              <a:rPr lang="en-CA"/>
              <a:t>Your name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49C8EC7-D932-1252-8F52-2801A4ED9387}"/>
              </a:ext>
            </a:extLst>
          </p:cNvPr>
          <p:cNvSpPr txBox="1"/>
          <p:nvPr userDrawn="1"/>
        </p:nvSpPr>
        <p:spPr>
          <a:xfrm>
            <a:off x="2183642" y="2825087"/>
            <a:ext cx="1392071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/>
            <a:r>
              <a:rPr lang="en-US" sz="2400" b="1"/>
              <a:t>Attestation of person submitting:</a:t>
            </a:r>
          </a:p>
          <a:p>
            <a:pPr marL="0" indent="0"/>
            <a:r>
              <a:rPr lang="en-US" sz="2400"/>
              <a:t>I certify that the information contained in this submission accurately represents the facts, including the project summary; the photos and their accompanying narrative; and resulting lighting installation, of the project that is being proposed for an award in the stated category.</a:t>
            </a:r>
          </a:p>
          <a:p>
            <a:pPr marL="0" indent="0"/>
            <a:r>
              <a:rPr lang="en-US" sz="2400"/>
              <a:t>I further attest that I have read and understand the rules and requirements for submission to the Ottawa Section Lighting Design Awards and understand that submitting to this local program </a:t>
            </a:r>
            <a:r>
              <a:rPr lang="en-US" sz="2400" b="1"/>
              <a:t>does not</a:t>
            </a:r>
            <a:r>
              <a:rPr lang="en-US" sz="2400"/>
              <a:t> enter the project to the IES Illumination Awards. 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2E931037-E645-CD73-D5D2-669DF4D9958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348712" y="7876254"/>
            <a:ext cx="7654685" cy="751408"/>
          </a:xfrm>
          <a:prstGeom prst="rect">
            <a:avLst/>
          </a:prstGeom>
        </p:spPr>
        <p:txBody>
          <a:bodyPr anchor="ctr"/>
          <a:lstStyle>
            <a:lvl1pPr>
              <a:buNone/>
              <a:defRPr/>
            </a:lvl1pPr>
          </a:lstStyle>
          <a:p>
            <a:pPr lvl="0"/>
            <a:r>
              <a:rPr lang="en-CA"/>
              <a:t>Date</a:t>
            </a:r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AA5E9669-0747-B10A-8104-4D033D04D57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348711" y="6976800"/>
            <a:ext cx="7654685" cy="751408"/>
          </a:xfrm>
          <a:prstGeom prst="rect">
            <a:avLst/>
          </a:prstGeom>
        </p:spPr>
        <p:txBody>
          <a:bodyPr anchor="ctr"/>
          <a:lstStyle>
            <a:lvl1pPr>
              <a:buNone/>
              <a:defRPr/>
            </a:lvl1pPr>
          </a:lstStyle>
          <a:p>
            <a:pPr lvl="0"/>
            <a:r>
              <a:rPr lang="en-CA"/>
              <a:t>Project name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FF9F090-8A35-C5A0-5230-DEB1EDC8F7DA}"/>
              </a:ext>
            </a:extLst>
          </p:cNvPr>
          <p:cNvSpPr txBox="1"/>
          <p:nvPr userDrawn="1"/>
        </p:nvSpPr>
        <p:spPr>
          <a:xfrm>
            <a:off x="4722125" y="1050878"/>
            <a:ext cx="7997588" cy="707886"/>
          </a:xfrm>
          <a:prstGeom prst="rect">
            <a:avLst/>
          </a:prstGeom>
          <a:solidFill>
            <a:srgbClr val="FFC00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CA" sz="400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IES Ottawa Lighting Design Awards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D7B3FD8-5B78-07E0-C6D4-8C0EC13314DB}"/>
              </a:ext>
            </a:extLst>
          </p:cNvPr>
          <p:cNvSpPr txBox="1"/>
          <p:nvPr userDrawn="1"/>
        </p:nvSpPr>
        <p:spPr>
          <a:xfrm>
            <a:off x="5773003" y="6076484"/>
            <a:ext cx="3370997" cy="52905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CA"/>
              <a:t>Name: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9417CCE-5E9C-810C-AE29-AE8E2DFA2B51}"/>
              </a:ext>
            </a:extLst>
          </p:cNvPr>
          <p:cNvSpPr txBox="1"/>
          <p:nvPr userDrawn="1"/>
        </p:nvSpPr>
        <p:spPr>
          <a:xfrm>
            <a:off x="5773002" y="6976800"/>
            <a:ext cx="3370997" cy="52905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CA"/>
              <a:t>Project: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0FBE0D3-BC4F-8D60-6B97-8623011F873D}"/>
              </a:ext>
            </a:extLst>
          </p:cNvPr>
          <p:cNvSpPr txBox="1"/>
          <p:nvPr userDrawn="1"/>
        </p:nvSpPr>
        <p:spPr>
          <a:xfrm>
            <a:off x="5773002" y="7953575"/>
            <a:ext cx="3370997" cy="52905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CA"/>
              <a:t>Date:</a:t>
            </a:r>
          </a:p>
        </p:txBody>
      </p:sp>
    </p:spTree>
    <p:extLst>
      <p:ext uri="{BB962C8B-B14F-4D97-AF65-F5344CB8AC3E}">
        <p14:creationId xmlns:p14="http://schemas.microsoft.com/office/powerpoint/2010/main" val="724047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673FA0-EE15-6909-F18A-78F757022D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FA11A3-2311-CF25-7B6F-3A553A1137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57302" y="2740026"/>
            <a:ext cx="7734300" cy="652462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808999-E739-E4CC-06ED-C265EFC335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296400" y="2740026"/>
            <a:ext cx="7734300" cy="652462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5E09EC-4F9F-D391-DFD1-283B7CD1E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704DC-4831-4092-98A1-3E8938A67AE4}" type="datetimeFigureOut">
              <a:rPr lang="en-CA" smtClean="0"/>
              <a:t>12/11/25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0E779E-0FE8-4C5C-77A6-7A9A359147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34673E-9798-BC5D-6E33-EA6B2CD84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9E39B-A3F5-4749-B91E-9F36E6153DE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05133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2B322B-B773-6F4B-BD20-C860BB91C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0478" y="549279"/>
            <a:ext cx="15773400" cy="19875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60A180-07AE-0C6F-BFB4-9E4153C86E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60479" y="2520951"/>
            <a:ext cx="7737474" cy="12382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6D9E95-1D5C-FBC8-DE54-4BF8415D37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60479" y="3759200"/>
            <a:ext cx="7737474" cy="5524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A4F5D80-1A15-9CA2-88BC-4DF7BE80F2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258300" y="2520951"/>
            <a:ext cx="7775576" cy="12382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63E44E1-9C41-F3A1-0F7A-EBA57ABAEF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9258300" y="3759200"/>
            <a:ext cx="7775576" cy="5524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09CD450-B180-8BEE-60CE-4294E5376C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704DC-4831-4092-98A1-3E8938A67AE4}" type="datetimeFigureOut">
              <a:rPr lang="en-CA" smtClean="0"/>
              <a:t>12/11/25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4626B41-DBB7-46F4-275A-CD4AAE5A0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11044D-D2E7-0F97-0E32-B9923FD887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9E39B-A3F5-4749-B91E-9F36E6153DE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35004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9ABB65-A72C-8B5A-F150-CF76669826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65C4F3D-3C4A-FED2-197C-4B113C63DA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704DC-4831-4092-98A1-3E8938A67AE4}" type="datetimeFigureOut">
              <a:rPr lang="en-CA" smtClean="0"/>
              <a:t>12/11/25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527E67F-08E5-AADE-26FA-CE69B3A331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BCBEBA-7803-2EDB-E069-C7838E69DD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9E39B-A3F5-4749-B91E-9F36E6153DE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99838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3CB85F5-F465-7D14-E12C-927B1B8744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704DC-4831-4092-98A1-3E8938A67AE4}" type="datetimeFigureOut">
              <a:rPr lang="en-CA" smtClean="0"/>
              <a:t>12/11/25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94B4BA-B74F-DEA7-A9D1-EB81B50BA7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3CFCFD-750D-C5CC-2577-FD90ED793B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9E39B-A3F5-4749-B91E-9F36E6153DE6}" type="slidenum">
              <a:rPr lang="en-CA" smtClean="0"/>
              <a:t>‹#›</a:t>
            </a:fld>
            <a:endParaRPr lang="en-CA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1AD2C7B-9B3A-2C8D-2839-E9BF3B6E975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433094" y="1123450"/>
            <a:ext cx="8385176" cy="776922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02935611-9639-B97E-F455-467CF7C1C70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93753" y="1660526"/>
            <a:ext cx="8061326" cy="1244600"/>
          </a:xfrm>
        </p:spPr>
        <p:txBody>
          <a:bodyPr>
            <a:normAutofit/>
          </a:bodyPr>
          <a:lstStyle>
            <a:lvl1pPr>
              <a:buNone/>
              <a:defRPr sz="1000"/>
            </a:lvl1pPr>
          </a:lstStyle>
          <a:p>
            <a:pPr lvl="0"/>
            <a:r>
              <a:rPr lang="en-US"/>
              <a:t>Click to edit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98625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B9C8F8-05DC-BE59-E07A-EFC8A27F40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0479" y="685800"/>
            <a:ext cx="5899150" cy="2400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E2F209-16DD-8957-FF27-221C188250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75576" y="1482729"/>
            <a:ext cx="9258300" cy="73088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6C19E5-CFEB-7864-31E0-6EFD95D234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60479" y="3086100"/>
            <a:ext cx="5899150" cy="571817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0533F6-ECC2-D6AC-202D-659BC34673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704DC-4831-4092-98A1-3E8938A67AE4}" type="datetimeFigureOut">
              <a:rPr lang="en-CA" smtClean="0"/>
              <a:t>12/11/25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5FB494-DBFD-47DE-7F54-C073E6BD8D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B3D3CE-ABD8-7B2F-C53D-9EB7369E30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9E39B-A3F5-4749-B91E-9F36E6153DE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52135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8F72A9-3B7C-C8FF-2B27-F7B700E490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0479" y="685800"/>
            <a:ext cx="5899150" cy="2400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C8E3641-82EE-5FCC-FC2D-A2200E89AE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775576" y="1482729"/>
            <a:ext cx="9258300" cy="7308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6F4E7D-437F-A130-B38E-57595C8A73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60479" y="3086100"/>
            <a:ext cx="5899150" cy="571817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926F36-0749-9C5C-67D7-314625AFA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704DC-4831-4092-98A1-3E8938A67AE4}" type="datetimeFigureOut">
              <a:rPr lang="en-CA" smtClean="0"/>
              <a:t>12/11/25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5657F2-1417-9DB6-E079-38A4E24E32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E5F97F-04F8-FFB9-991B-AD1E1D6DD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9E39B-A3F5-4749-B91E-9F36E6153DE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99196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8180E0-4368-E6EC-D5BC-9D5E9335B6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2" y="549279"/>
            <a:ext cx="15773400" cy="19875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EE2A07-C695-F894-4D3E-44D17A7B8B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57302" y="2740026"/>
            <a:ext cx="15773400" cy="6524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343EC6-3A00-59AB-FD84-1880E39C70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257302" y="9534529"/>
            <a:ext cx="4114800" cy="5492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13704DC-4831-4092-98A1-3E8938A67AE4}" type="datetimeFigureOut">
              <a:rPr lang="en-CA" smtClean="0"/>
              <a:t>12/11/25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9FDCA3-77ED-2242-B49E-CF9D30B004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57900" y="9534529"/>
            <a:ext cx="6172200" cy="5492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C8F1F0-EFE7-11C9-347A-9C50EA6E0E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915900" y="9534529"/>
            <a:ext cx="4114800" cy="5492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E9E39B-A3F5-4749-B91E-9F36E6153DE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20213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240" userDrawn="1">
          <p15:clr>
            <a:srgbClr val="F26B43"/>
          </p15:clr>
        </p15:guide>
        <p15:guide id="2" pos="576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7300" y="547688"/>
            <a:ext cx="15773400" cy="198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7300" y="2738438"/>
            <a:ext cx="15773400" cy="65270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7300" y="9534526"/>
            <a:ext cx="41148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12/11/2025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57900" y="9534526"/>
            <a:ext cx="61722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915900" y="9534526"/>
            <a:ext cx="41148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000000-1234-1234-1234-12341234123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53525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700" r:id="rId12"/>
  </p:sldLayoutIdLst>
  <p:hf sldNum="0" hdr="0" ftr="0" dt="0"/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240" userDrawn="1">
          <p15:clr>
            <a:srgbClr val="F26B43"/>
          </p15:clr>
        </p15:guide>
        <p15:guide id="2" pos="5760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3C2667-4564-94F5-B64C-3918393C81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257300" y="9534525"/>
            <a:ext cx="41148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CA"/>
              <a:t>Reated: </a:t>
            </a:r>
            <a:fld id="{903035DC-C43B-40C0-BCA1-D22A49F6EC4E}" type="datetimeFigureOut">
              <a:rPr lang="en-CA" smtClean="0"/>
              <a:pPr/>
              <a:t>12/11/25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E1A884-3A59-5448-87B5-715B436B6A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57900" y="9534525"/>
            <a:ext cx="61722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CA"/>
              <a:t>IES Ottawa Sectin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209645-4D70-9862-10A2-C7988B8B0D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915900" y="9534525"/>
            <a:ext cx="41148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53FB98E-8DDD-42D3-B56D-B63CFC591D64}" type="slidenum">
              <a:rPr lang="en-CA" smtClean="0"/>
              <a:t>‹#›</a:t>
            </a:fld>
            <a:endParaRPr lang="en-CA"/>
          </a:p>
        </p:txBody>
      </p:sp>
      <p:sp>
        <p:nvSpPr>
          <p:cNvPr id="7" name="Title Placeholder 6">
            <a:extLst>
              <a:ext uri="{FF2B5EF4-FFF2-40B4-BE49-F238E27FC236}">
                <a16:creationId xmlns:a16="http://schemas.microsoft.com/office/drawing/2014/main" id="{9BDBD2BE-31C0-28B8-2F62-91CB5BBD1A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547688"/>
            <a:ext cx="15773400" cy="19891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Attestation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45950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ordcounter.net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jp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4B79711-B83A-EB67-92B5-B0CB4BE0E0C8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C182142-1607-D18D-785B-BBFABDE71DB6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5729424" y="8170970"/>
            <a:ext cx="10629900" cy="107632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CA" sz="400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F373232-4BB9-F5AE-C0F1-DD176FF0C4D8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CA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685A09-1DB7-43F1-1804-098D5AE4182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/>
              <a:t>Project Summary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517DF1-BB32-0175-5EE0-DDD99B9A958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pPr algn="l"/>
            <a:r>
              <a:rPr lang="en-CA"/>
              <a:t>Enter your project summary in the notes section that accompanies this slide.</a:t>
            </a:r>
          </a:p>
          <a:p>
            <a:pPr algn="l"/>
            <a:r>
              <a:rPr lang="en-CA"/>
              <a:t>You are limited to 300 words. (every word counts including articles like “the”, “an”, and “a”. Numbers, such as 125 or 52 are counted as one word.</a:t>
            </a:r>
          </a:p>
          <a:p>
            <a:pPr algn="l"/>
            <a:r>
              <a:rPr lang="en-CA"/>
              <a:t>Microsoft Word and other document creation apps include a word counts. Your submitted text will be checked by pasting your narratives into </a:t>
            </a:r>
            <a:r>
              <a:rPr lang="en-CA">
                <a:hlinkClick r:id="rId3"/>
              </a:rPr>
              <a:t>https://wordcounter.net/</a:t>
            </a:r>
            <a:endParaRPr lang="en-CA"/>
          </a:p>
        </p:txBody>
      </p:sp>
      <p:sp>
        <p:nvSpPr>
          <p:cNvPr id="4" name="Callout: Down Arrow 3">
            <a:extLst>
              <a:ext uri="{FF2B5EF4-FFF2-40B4-BE49-F238E27FC236}">
                <a16:creationId xmlns:a16="http://schemas.microsoft.com/office/drawing/2014/main" id="{13B0F681-EA5C-9F31-F9FA-4FFDFD4D1AA8}"/>
              </a:ext>
            </a:extLst>
          </p:cNvPr>
          <p:cNvSpPr/>
          <p:nvPr/>
        </p:nvSpPr>
        <p:spPr>
          <a:xfrm>
            <a:off x="5806440" y="8945880"/>
            <a:ext cx="6675120" cy="1280160"/>
          </a:xfrm>
          <a:prstGeom prst="downArrowCallout">
            <a:avLst>
              <a:gd name="adj1" fmla="val 25000"/>
              <a:gd name="adj2" fmla="val 34524"/>
              <a:gd name="adj3" fmla="val 25000"/>
              <a:gd name="adj4" fmla="val 64977"/>
            </a:avLst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/>
              <a:t>Include your Project Narrative Here</a:t>
            </a:r>
          </a:p>
        </p:txBody>
      </p:sp>
      <p:pic>
        <p:nvPicPr>
          <p:cNvPr id="5" name="Picture 4" descr="A yellow and orange squares&#10;&#10;AI-generated content may be incorrect.">
            <a:extLst>
              <a:ext uri="{FF2B5EF4-FFF2-40B4-BE49-F238E27FC236}">
                <a16:creationId xmlns:a16="http://schemas.microsoft.com/office/drawing/2014/main" id="{F12FB726-ABEE-5F6D-9CB6-B3A4CF344262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3439"/>
          <a:stretch>
            <a:fillRect/>
          </a:stretch>
        </p:blipFill>
        <p:spPr>
          <a:xfrm>
            <a:off x="1901597" y="60960"/>
            <a:ext cx="14484805" cy="3781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2825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>
          <a:extLst>
            <a:ext uri="{FF2B5EF4-FFF2-40B4-BE49-F238E27FC236}">
              <a16:creationId xmlns:a16="http://schemas.microsoft.com/office/drawing/2014/main" id="{E04A4080-F1D2-90AC-9415-8A7F27D044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23838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>
          <a:extLst>
            <a:ext uri="{FF2B5EF4-FFF2-40B4-BE49-F238E27FC236}">
              <a16:creationId xmlns:a16="http://schemas.microsoft.com/office/drawing/2014/main" id="{A9424C97-D3CF-8157-0085-1CAFD87898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976297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1B7E2604-B818-AE0B-2837-6C0B42F1D94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A6CBE036-CFA5-86E4-B283-FA31AF79FF2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BFD59E0E-D728-2910-43ED-7DB567EE784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CA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76200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dk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Attestatio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7427</TotalTime>
  <Words>159</Words>
  <Application>Microsoft Office PowerPoint</Application>
  <PresentationFormat>Custom</PresentationFormat>
  <Paragraphs>17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Aptos</vt:lpstr>
      <vt:lpstr>Aptos Display</vt:lpstr>
      <vt:lpstr>Arial</vt:lpstr>
      <vt:lpstr>Calibri</vt:lpstr>
      <vt:lpstr>Calibri Light</vt:lpstr>
      <vt:lpstr>Custom Design</vt:lpstr>
      <vt:lpstr>Office 2013 - 2022 Theme</vt:lpstr>
      <vt:lpstr>Attestation</vt:lpstr>
      <vt:lpstr>PowerPoint Presentation</vt:lpstr>
      <vt:lpstr>Project Summary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Bob Bridges</dc:creator>
  <cp:lastModifiedBy>Bob Bridges</cp:lastModifiedBy>
  <cp:revision>33</cp:revision>
  <dcterms:modified xsi:type="dcterms:W3CDTF">2025-12-11T22:18:27Z</dcterms:modified>
</cp:coreProperties>
</file>